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9" r:id="rId9"/>
    <p:sldId id="260" r:id="rId10"/>
    <p:sldId id="560" r:id="rId11"/>
    <p:sldId id="559" r:id="rId12"/>
    <p:sldId id="558" r:id="rId13"/>
    <p:sldId id="562" r:id="rId14"/>
    <p:sldId id="563" r:id="rId15"/>
    <p:sldId id="564" r:id="rId16"/>
    <p:sldId id="272" r:id="rId17"/>
    <p:sldId id="561" r:id="rId18"/>
    <p:sldId id="5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autoAdjust="0"/>
  </p:normalViewPr>
  <p:slideViewPr>
    <p:cSldViewPr snapToGrid="0">
      <p:cViewPr>
        <p:scale>
          <a:sx n="81" d="100"/>
          <a:sy n="81" d="100"/>
        </p:scale>
        <p:origin x="-28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a:xfrm>
            <a:off x="6522827" y="1844825"/>
            <a:ext cx="4707882" cy="898376"/>
          </a:xfrm>
        </p:spPr>
        <p:txBody>
          <a:bodyPr/>
          <a:lstStyle/>
          <a:p>
            <a:r>
              <a:rPr lang="en-US" b="1" dirty="0" smtClean="0"/>
              <a:t>Movie Booking System</a:t>
            </a:r>
            <a:endParaRPr lang="en-US" b="1" dirty="0"/>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Shows</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Remove Theatre</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Theatre</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273678" y="340659"/>
            <a:ext cx="5737412" cy="369332"/>
          </a:xfrm>
          <a:prstGeom prst="rect">
            <a:avLst/>
          </a:prstGeom>
          <a:noFill/>
        </p:spPr>
        <p:txBody>
          <a:bodyPr wrap="square" rtlCol="0">
            <a:spAutoFit/>
          </a:bodyPr>
          <a:lstStyle/>
          <a:p>
            <a:r>
              <a:rPr lang="en-US" dirty="0" smtClean="0"/>
              <a:t>Admin Methods</a:t>
            </a:r>
            <a:endParaRPr lang="en-US" dirty="0"/>
          </a:p>
        </p:txBody>
      </p:sp>
      <p:sp>
        <p:nvSpPr>
          <p:cNvPr id="22" name="Oval 20">
            <a:extLst>
              <a:ext uri="{FF2B5EF4-FFF2-40B4-BE49-F238E27FC236}">
                <a16:creationId xmlns:a16="http://schemas.microsoft.com/office/drawing/2014/main" xmlns="" id="{FB91610A-EB58-4E67-BCAE-78EF8A1EFCEE}"/>
              </a:ext>
            </a:extLst>
          </p:cNvPr>
          <p:cNvSpPr/>
          <p:nvPr/>
        </p:nvSpPr>
        <p:spPr>
          <a:xfrm>
            <a:off x="6870302" y="116475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Movies To theatres</a:t>
            </a:r>
            <a:endParaRPr lang="pt-PT" dirty="0"/>
          </a:p>
        </p:txBody>
      </p:sp>
      <p:sp>
        <p:nvSpPr>
          <p:cNvPr id="23" name="Oval 20">
            <a:extLst>
              <a:ext uri="{FF2B5EF4-FFF2-40B4-BE49-F238E27FC236}">
                <a16:creationId xmlns:a16="http://schemas.microsoft.com/office/drawing/2014/main" xmlns="" id="{CC9CE9AE-1A99-490D-98AE-B2DB8DBE23A7}"/>
              </a:ext>
            </a:extLst>
          </p:cNvPr>
          <p:cNvSpPr/>
          <p:nvPr/>
        </p:nvSpPr>
        <p:spPr>
          <a:xfrm>
            <a:off x="728767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Remove Shows</a:t>
            </a:r>
            <a:endParaRPr lang="pt-PT" dirty="0"/>
          </a:p>
        </p:txBody>
      </p:sp>
      <p:sp>
        <p:nvSpPr>
          <p:cNvPr id="11" name="Oval 20">
            <a:extLst>
              <a:ext uri="{FF2B5EF4-FFF2-40B4-BE49-F238E27FC236}">
                <a16:creationId xmlns:a16="http://schemas.microsoft.com/office/drawing/2014/main" xmlns="" id="{CC9CE9AE-1A99-490D-98AE-B2DB8DBE23A7}"/>
              </a:ext>
            </a:extLst>
          </p:cNvPr>
          <p:cNvSpPr/>
          <p:nvPr/>
        </p:nvSpPr>
        <p:spPr>
          <a:xfrm>
            <a:off x="4215362" y="384073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Customers</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0">
            <a:extLst>
              <a:ext uri="{FF2B5EF4-FFF2-40B4-BE49-F238E27FC236}">
                <a16:creationId xmlns:a16="http://schemas.microsoft.com/office/drawing/2014/main" xmlns="" id="{704A5916-FAB5-47B8-ADED-506C29D2DF88}"/>
              </a:ext>
            </a:extLst>
          </p:cNvPr>
          <p:cNvSpPr/>
          <p:nvPr/>
        </p:nvSpPr>
        <p:spPr>
          <a:xfrm>
            <a:off x="4271470"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Cancel Bookings</a:t>
            </a:r>
            <a:endParaRPr lang="pt-PT" dirty="0"/>
          </a:p>
        </p:txBody>
      </p:sp>
      <p:sp>
        <p:nvSpPr>
          <p:cNvPr id="4"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20">
            <a:extLst>
              <a:ext uri="{FF2B5EF4-FFF2-40B4-BE49-F238E27FC236}">
                <a16:creationId xmlns:a16="http://schemas.microsoft.com/office/drawing/2014/main" xmlns="" id="{1351F80D-EFB6-4890-B8A4-A3688AF96054}"/>
              </a:ext>
            </a:extLst>
          </p:cNvPr>
          <p:cNvSpPr/>
          <p:nvPr/>
        </p:nvSpPr>
        <p:spPr>
          <a:xfrm>
            <a:off x="722912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Bookings</a:t>
            </a:r>
            <a:endParaRPr lang="pt-PT" dirty="0"/>
          </a:p>
        </p:txBody>
      </p:sp>
      <p:sp>
        <p:nvSpPr>
          <p:cNvPr id="6" name="Oval 20">
            <a:extLst>
              <a:ext uri="{FF2B5EF4-FFF2-40B4-BE49-F238E27FC236}">
                <a16:creationId xmlns:a16="http://schemas.microsoft.com/office/drawing/2014/main" xmlns="" id="{6AE8A4D6-E312-4799-9FCE-3B5830D2F2FB}"/>
              </a:ext>
            </a:extLst>
          </p:cNvPr>
          <p:cNvSpPr/>
          <p:nvPr/>
        </p:nvSpPr>
        <p:spPr>
          <a:xfrm>
            <a:off x="172756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mtClean="0"/>
              <a:t>Book Tickets</a:t>
            </a:r>
            <a:endParaRPr lang="pt-PT" dirty="0"/>
          </a:p>
        </p:txBody>
      </p:sp>
      <p:sp>
        <p:nvSpPr>
          <p:cNvPr id="10" name="TextBox 9">
            <a:extLst>
              <a:ext uri="{FF2B5EF4-FFF2-40B4-BE49-F238E27FC236}">
                <a16:creationId xmlns:a16="http://schemas.microsoft.com/office/drawing/2014/main" xmlns="" id="{5E8BB744-6374-4EDC-8D02-B80FA9F5D65F}"/>
              </a:ext>
            </a:extLst>
          </p:cNvPr>
          <p:cNvSpPr txBox="1"/>
          <p:nvPr/>
        </p:nvSpPr>
        <p:spPr>
          <a:xfrm>
            <a:off x="1273678" y="340659"/>
            <a:ext cx="5737412" cy="369332"/>
          </a:xfrm>
          <a:prstGeom prst="rect">
            <a:avLst/>
          </a:prstGeom>
          <a:noFill/>
        </p:spPr>
        <p:txBody>
          <a:bodyPr wrap="square" rtlCol="0">
            <a:spAutoFit/>
          </a:bodyPr>
          <a:lstStyle/>
          <a:p>
            <a:r>
              <a:rPr lang="en-US" dirty="0" smtClean="0"/>
              <a:t>Customer Methods</a:t>
            </a:r>
            <a:endParaRPr lang="en-US" dirty="0"/>
          </a:p>
        </p:txBody>
      </p:sp>
    </p:spTree>
    <p:extLst>
      <p:ext uri="{BB962C8B-B14F-4D97-AF65-F5344CB8AC3E}">
        <p14:creationId xmlns:p14="http://schemas.microsoft.com/office/powerpoint/2010/main" val="297974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2585323"/>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endParaRPr lang="en-US" dirty="0"/>
          </a:p>
          <a:p>
            <a:pPr marL="342900" indent="-342900">
              <a:buFont typeface="+mj-lt"/>
              <a:buAutoNum type="arabicPeriod"/>
            </a:pPr>
            <a:r>
              <a:rPr lang="en-US" dirty="0"/>
              <a:t>JDBC implementation</a:t>
            </a:r>
          </a:p>
          <a:p>
            <a:pPr marL="342900" indent="-342900">
              <a:buFont typeface="+mj-lt"/>
              <a:buAutoNum type="arabicPeriod"/>
            </a:pPr>
            <a:r>
              <a:rPr lang="en-US" dirty="0" smtClean="0"/>
              <a:t>JPA</a:t>
            </a:r>
          </a:p>
          <a:p>
            <a:pPr marL="342900" indent="-342900">
              <a:buFont typeface="+mj-lt"/>
              <a:buAutoNum type="arabicPeriod"/>
            </a:pPr>
            <a:r>
              <a:rPr lang="en-US" dirty="0" smtClean="0"/>
              <a:t>Spring MVC </a:t>
            </a:r>
            <a:r>
              <a:rPr lang="en-US" dirty="0" smtClean="0"/>
              <a:t>  </a:t>
            </a:r>
            <a:endParaRPr lang="en-US" dirty="0"/>
          </a:p>
          <a:p>
            <a:pPr marL="342900" indent="-342900">
              <a:buFont typeface="+mj-lt"/>
              <a:buAutoNum type="arabicPeriod"/>
            </a:pPr>
            <a:r>
              <a:rPr lang="en-US" dirty="0"/>
              <a:t>Spring JPA Integration</a:t>
            </a:r>
          </a:p>
          <a:p>
            <a:pPr marL="342900" indent="-342900">
              <a:buFont typeface="+mj-lt"/>
              <a:buAutoNum type="arabicPeriod"/>
            </a:pPr>
            <a:r>
              <a:rPr lang="en-US" dirty="0"/>
              <a:t>Spring </a:t>
            </a:r>
            <a:r>
              <a:rPr lang="en-US" dirty="0" smtClean="0"/>
              <a:t>Data   </a:t>
            </a:r>
            <a:endParaRPr lang="en-US" dirty="0"/>
          </a:p>
          <a:p>
            <a:pPr marL="342900" indent="-342900">
              <a:buFont typeface="+mj-lt"/>
              <a:buAutoNum type="arabicPeriod"/>
            </a:pPr>
            <a:r>
              <a:rPr lang="en-US" dirty="0" smtClean="0"/>
              <a:t>Spring </a:t>
            </a:r>
            <a:r>
              <a:rPr lang="en-US" dirty="0" smtClean="0"/>
              <a:t>Boot   </a:t>
            </a:r>
          </a:p>
          <a:p>
            <a:pPr marL="342900" indent="-342900">
              <a:buFont typeface="+mj-lt"/>
              <a:buAutoNum type="arabicPeriod"/>
            </a:pPr>
            <a:r>
              <a:rPr lang="en-US" smtClean="0"/>
              <a:t>Spring Security</a:t>
            </a:r>
            <a:endParaRPr lang="en-US" dirty="0"/>
          </a:p>
        </p:txBody>
      </p:sp>
    </p:spTree>
    <p:extLst>
      <p:ext uri="{BB962C8B-B14F-4D97-AF65-F5344CB8AC3E}">
        <p14:creationId xmlns:p14="http://schemas.microsoft.com/office/powerpoint/2010/main" val="637436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r>
              <a:rPr lang="en-US" dirty="0" smtClean="0"/>
              <a:t>Sprint  </a:t>
            </a:r>
            <a:r>
              <a:rPr lang="en-US" dirty="0" smtClean="0"/>
              <a:t>Methodology</a:t>
            </a:r>
          </a:p>
          <a:p>
            <a:r>
              <a:rPr lang="en-US" sz="1600" dirty="0" smtClean="0"/>
              <a:t>Sprint</a:t>
            </a:r>
            <a:r>
              <a:rPr lang="en-US" sz="1600" dirty="0"/>
              <a:t> is a set of planning and </a:t>
            </a:r>
            <a:r>
              <a:rPr lang="en-US" sz="1600" dirty="0" smtClean="0"/>
              <a:t>management</a:t>
            </a:r>
            <a:r>
              <a:rPr lang="en-US" sz="1600" dirty="0"/>
              <a:t> techniques, derived from software development and based on the iterative and incremental execution of activities, where the requirements and solutions evolve according to the needs of the project.</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DevOps</a:t>
            </a:r>
            <a:endParaRPr lang="en-US" dirty="0"/>
          </a:p>
        </p:txBody>
      </p:sp>
      <p:sp>
        <p:nvSpPr>
          <p:cNvPr id="4" name="Text Placeholder 3"/>
          <p:cNvSpPr>
            <a:spLocks noGrp="1"/>
          </p:cNvSpPr>
          <p:nvPr>
            <p:ph type="body" sz="quarter" idx="35"/>
          </p:nvPr>
        </p:nvSpPr>
        <p:spPr/>
        <p:txBody>
          <a:bodyPr/>
          <a:lstStyle/>
          <a:p>
            <a:r>
              <a:rPr lang="en-US" dirty="0"/>
              <a:t>DevOps is a set of practices that automates the processes between software development and IT teams, in order that they can build, test, and release software faster and more reliably. The concept of DevOps is founded on building a culture of collaboration between teams that historically functioned in relative siloes.</a:t>
            </a:r>
          </a:p>
        </p:txBody>
      </p:sp>
    </p:spTree>
    <p:extLst>
      <p:ext uri="{BB962C8B-B14F-4D97-AF65-F5344CB8AC3E}">
        <p14:creationId xmlns:p14="http://schemas.microsoft.com/office/powerpoint/2010/main" val="99821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en-US"/>
          </a:p>
        </p:txBody>
      </p:sp>
      <p:sp>
        <p:nvSpPr>
          <p:cNvPr id="3" name="Title 2"/>
          <p:cNvSpPr>
            <a:spLocks noGrp="1"/>
          </p:cNvSpPr>
          <p:nvPr>
            <p:ph type="title"/>
          </p:nvPr>
        </p:nvSpPr>
        <p:spPr/>
        <p:txBody>
          <a:bodyPr/>
          <a:lstStyle/>
          <a:p>
            <a:r>
              <a:rPr lang="en-US" dirty="0" smtClean="0"/>
              <a:t>Tools Used In The Project Development</a:t>
            </a:r>
            <a:endParaRPr lang="en-US" dirty="0"/>
          </a:p>
        </p:txBody>
      </p:sp>
      <p:sp>
        <p:nvSpPr>
          <p:cNvPr id="4" name="Text Placeholder 3"/>
          <p:cNvSpPr>
            <a:spLocks noGrp="1"/>
          </p:cNvSpPr>
          <p:nvPr>
            <p:ph type="body" sz="quarter" idx="35"/>
          </p:nvPr>
        </p:nvSpPr>
        <p:spPr/>
        <p:txBody>
          <a:bodyPr/>
          <a:lstStyle/>
          <a:p>
            <a:pPr marL="285750" indent="-285750">
              <a:buFont typeface="Arial" pitchFamily="34" charset="0"/>
              <a:buChar char="•"/>
            </a:pPr>
            <a:r>
              <a:rPr lang="en-US" dirty="0" smtClean="0"/>
              <a:t>Maven  </a:t>
            </a:r>
            <a:r>
              <a:rPr lang="en-US" dirty="0" smtClean="0"/>
              <a:t>4.0.0</a:t>
            </a:r>
            <a:endParaRPr lang="en-US" dirty="0" smtClean="0"/>
          </a:p>
          <a:p>
            <a:pPr marL="285750" indent="-285750">
              <a:buFont typeface="Arial" pitchFamily="34" charset="0"/>
              <a:buChar char="•"/>
            </a:pPr>
            <a:r>
              <a:rPr lang="en-US" dirty="0" smtClean="0"/>
              <a:t>Spring </a:t>
            </a:r>
            <a:r>
              <a:rPr lang="en-US" dirty="0" smtClean="0"/>
              <a:t>Boot  2.1.9</a:t>
            </a:r>
            <a:endParaRPr lang="en-US" dirty="0" smtClean="0"/>
          </a:p>
          <a:p>
            <a:pPr marL="285750" indent="-285750">
              <a:buFont typeface="Arial" pitchFamily="34" charset="0"/>
              <a:buChar char="•"/>
            </a:pPr>
            <a:r>
              <a:rPr lang="en-US" dirty="0" smtClean="0"/>
              <a:t>Spring </a:t>
            </a:r>
            <a:r>
              <a:rPr lang="en-US" dirty="0" smtClean="0"/>
              <a:t>Data JPA 2.1.9 </a:t>
            </a:r>
            <a:endParaRPr lang="en-US" dirty="0" smtClean="0"/>
          </a:p>
          <a:p>
            <a:pPr marL="285750" indent="-285750">
              <a:buFont typeface="Arial" pitchFamily="34" charset="0"/>
              <a:buChar char="•"/>
            </a:pPr>
            <a:r>
              <a:rPr lang="en-US" dirty="0" smtClean="0"/>
              <a:t>Spring </a:t>
            </a:r>
            <a:r>
              <a:rPr lang="en-US" dirty="0" smtClean="0"/>
              <a:t>Security  2.1.9</a:t>
            </a:r>
            <a:endParaRPr lang="en-US" dirty="0" smtClean="0"/>
          </a:p>
          <a:p>
            <a:pPr marL="285750" indent="-285750">
              <a:buFont typeface="Arial" pitchFamily="34" charset="0"/>
              <a:buChar char="•"/>
            </a:pPr>
            <a:r>
              <a:rPr lang="en-US" dirty="0" smtClean="0"/>
              <a:t>Sl4j   1.7  </a:t>
            </a:r>
            <a:endParaRPr lang="en-US" dirty="0" smtClean="0"/>
          </a:p>
          <a:p>
            <a:pPr marL="285750" indent="-285750">
              <a:buFont typeface="Arial" pitchFamily="34" charset="0"/>
              <a:buChar char="•"/>
            </a:pPr>
            <a:r>
              <a:rPr lang="en-US" dirty="0" err="1" smtClean="0"/>
              <a:t>Git</a:t>
            </a:r>
            <a:r>
              <a:rPr lang="en-US" dirty="0" smtClean="0"/>
              <a:t> 	2.23.0	</a:t>
            </a:r>
          </a:p>
          <a:p>
            <a:pPr marL="285750" indent="-285750">
              <a:buFont typeface="Arial" pitchFamily="34" charset="0"/>
              <a:buChar char="•"/>
            </a:pPr>
            <a:r>
              <a:rPr lang="en-US" dirty="0" err="1" smtClean="0"/>
              <a:t>PostMan</a:t>
            </a:r>
            <a:r>
              <a:rPr lang="en-US" dirty="0" smtClean="0"/>
              <a:t>  7.9.0</a:t>
            </a:r>
          </a:p>
          <a:p>
            <a:pPr marL="285750" indent="-285750">
              <a:buFont typeface="Arial" pitchFamily="34" charset="0"/>
              <a:buChar char="•"/>
            </a:pPr>
            <a:r>
              <a:rPr lang="en-US" dirty="0" err="1" smtClean="0"/>
              <a:t>MySql</a:t>
            </a:r>
            <a:r>
              <a:rPr lang="en-US" dirty="0" smtClean="0"/>
              <a:t> 5.1.7</a:t>
            </a: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p:spTree>
    <p:extLst>
      <p:ext uri="{BB962C8B-B14F-4D97-AF65-F5344CB8AC3E}">
        <p14:creationId xmlns:p14="http://schemas.microsoft.com/office/powerpoint/2010/main" val="422010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MAVEN</a:t>
            </a:r>
            <a:endParaRPr lang="en-US" dirty="0"/>
          </a:p>
        </p:txBody>
      </p:sp>
      <p:sp>
        <p:nvSpPr>
          <p:cNvPr id="4" name="Text Placeholder 3"/>
          <p:cNvSpPr>
            <a:spLocks noGrp="1"/>
          </p:cNvSpPr>
          <p:nvPr>
            <p:ph type="body" sz="quarter" idx="35"/>
          </p:nvPr>
        </p:nvSpPr>
        <p:spPr/>
        <p:txBody>
          <a:bodyPr/>
          <a:lstStyle/>
          <a:p>
            <a:r>
              <a:rPr lang="en-US" dirty="0"/>
              <a:t>Apache Maven is a software project management and comprehension tool. Based on the concept of a project object model (POM), Maven can manage a project's build, reporting and documentation from a central piece of information.</a:t>
            </a:r>
          </a:p>
        </p:txBody>
      </p:sp>
    </p:spTree>
    <p:extLst>
      <p:ext uri="{BB962C8B-B14F-4D97-AF65-F5344CB8AC3E}">
        <p14:creationId xmlns:p14="http://schemas.microsoft.com/office/powerpoint/2010/main" val="374597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en-US"/>
          </a:p>
        </p:txBody>
      </p:sp>
      <p:sp>
        <p:nvSpPr>
          <p:cNvPr id="3" name="Title 2"/>
          <p:cNvSpPr>
            <a:spLocks noGrp="1"/>
          </p:cNvSpPr>
          <p:nvPr>
            <p:ph type="title"/>
          </p:nvPr>
        </p:nvSpPr>
        <p:spPr/>
        <p:txBody>
          <a:bodyPr/>
          <a:lstStyle/>
          <a:p>
            <a:r>
              <a:rPr lang="en-US" dirty="0" smtClean="0"/>
              <a:t>Spring Boot</a:t>
            </a:r>
            <a:endParaRPr lang="en-US" dirty="0"/>
          </a:p>
        </p:txBody>
      </p:sp>
      <p:sp>
        <p:nvSpPr>
          <p:cNvPr id="4" name="Text Placeholder 3"/>
          <p:cNvSpPr>
            <a:spLocks noGrp="1"/>
          </p:cNvSpPr>
          <p:nvPr>
            <p:ph type="body" sz="quarter" idx="35"/>
          </p:nvPr>
        </p:nvSpPr>
        <p:spPr/>
        <p:txBody>
          <a:bodyPr/>
          <a:lstStyle/>
          <a:p>
            <a:r>
              <a:rPr lang="en-US" dirty="0"/>
              <a:t>Spring Boot contains a comprehensive infrastructure support for developing a micro service and enables you to develop enterprise-ready applications that you can “just run”.</a:t>
            </a:r>
          </a:p>
          <a:p>
            <a:r>
              <a:rPr lang="en-US" dirty="0"/>
              <a:t/>
            </a:r>
            <a:br>
              <a:rPr lang="en-US" dirty="0"/>
            </a:br>
            <a:endParaRPr lang="en-US" dirty="0"/>
          </a:p>
        </p:txBody>
      </p:sp>
    </p:spTree>
    <p:extLst>
      <p:ext uri="{BB962C8B-B14F-4D97-AF65-F5344CB8AC3E}">
        <p14:creationId xmlns:p14="http://schemas.microsoft.com/office/powerpoint/2010/main" val="400629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Spring Data</a:t>
            </a:r>
            <a:endParaRPr lang="en-US" dirty="0"/>
          </a:p>
        </p:txBody>
      </p:sp>
      <p:sp>
        <p:nvSpPr>
          <p:cNvPr id="4" name="Text Placeholder 3"/>
          <p:cNvSpPr>
            <a:spLocks noGrp="1"/>
          </p:cNvSpPr>
          <p:nvPr>
            <p:ph type="body" sz="quarter" idx="35"/>
          </p:nvPr>
        </p:nvSpPr>
        <p:spPr/>
        <p:txBody>
          <a:bodyPr/>
          <a:lstStyle/>
          <a:p>
            <a:r>
              <a:rPr lang="en-US" dirty="0"/>
              <a:t>Spring Data makes it easier to create Spring driven applications that use new ways to access data, such as non-relational databases, map-reduction frameworks, cloud services, as well as well-advanced relational database support.</a:t>
            </a:r>
          </a:p>
        </p:txBody>
      </p:sp>
    </p:spTree>
    <p:extLst>
      <p:ext uri="{BB962C8B-B14F-4D97-AF65-F5344CB8AC3E}">
        <p14:creationId xmlns:p14="http://schemas.microsoft.com/office/powerpoint/2010/main" val="2676269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en-US"/>
          </a:p>
        </p:txBody>
      </p:sp>
      <p:sp>
        <p:nvSpPr>
          <p:cNvPr id="3" name="Title 2"/>
          <p:cNvSpPr>
            <a:spLocks noGrp="1"/>
          </p:cNvSpPr>
          <p:nvPr>
            <p:ph type="title"/>
          </p:nvPr>
        </p:nvSpPr>
        <p:spPr/>
        <p:txBody>
          <a:bodyPr/>
          <a:lstStyle/>
          <a:p>
            <a:r>
              <a:rPr lang="en-US" dirty="0" smtClean="0"/>
              <a:t>Spring Security</a:t>
            </a:r>
            <a:endParaRPr lang="en-US" dirty="0"/>
          </a:p>
        </p:txBody>
      </p:sp>
      <p:sp>
        <p:nvSpPr>
          <p:cNvPr id="4" name="Text Placeholder 3"/>
          <p:cNvSpPr>
            <a:spLocks noGrp="1"/>
          </p:cNvSpPr>
          <p:nvPr>
            <p:ph type="body" sz="quarter" idx="35"/>
          </p:nvPr>
        </p:nvSpPr>
        <p:spPr/>
        <p:txBody>
          <a:bodyPr/>
          <a:lstStyle/>
          <a:p>
            <a:r>
              <a:rPr lang="en-US" dirty="0"/>
              <a:t>Spring Security is a Java/Java EE framework that provides authentication, authorization and other security features for enterprise applications.</a:t>
            </a:r>
          </a:p>
        </p:txBody>
      </p:sp>
    </p:spTree>
    <p:extLst>
      <p:ext uri="{BB962C8B-B14F-4D97-AF65-F5344CB8AC3E}">
        <p14:creationId xmlns:p14="http://schemas.microsoft.com/office/powerpoint/2010/main" val="546387682"/>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AE09A1-400C-4B56-9344-7C4C5DBC66E1}">
  <ds:schemaRefs>
    <ds:schemaRef ds:uri="http://purl.org/dc/elements/1.1/"/>
    <ds:schemaRef ds:uri="http://schemas.microsoft.com/office/infopath/2007/PartnerControls"/>
    <ds:schemaRef ds:uri="26bed2a0-a239-4228-bd8e-b46f54fc12da"/>
    <ds:schemaRef ds:uri="http://purl.org/dc/terms/"/>
    <ds:schemaRef ds:uri="http://schemas.microsoft.com/office/2006/metadata/properties"/>
    <ds:schemaRef ds:uri="http://schemas.microsoft.com/office/2006/documentManagement/types"/>
    <ds:schemaRef ds:uri="http://schemas.microsoft.com/sharepoint/v3/field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1765</TotalTime>
  <Words>177</Words>
  <Application>Microsoft Office PowerPoint</Application>
  <PresentationFormat>Custom</PresentationFormat>
  <Paragraphs>49</Paragraphs>
  <Slides>12</Slides>
  <Notes>0</Notes>
  <HiddenSlides>0</HiddenSlides>
  <MMClips>0</MMClips>
  <ScaleCrop>false</ScaleCrop>
  <HeadingPairs>
    <vt:vector size="4" baseType="variant">
      <vt:variant>
        <vt:lpstr>Theme</vt:lpstr>
      </vt:variant>
      <vt:variant>
        <vt:i4>4</vt:i4>
      </vt:variant>
      <vt:variant>
        <vt:lpstr>Slide Titles</vt:lpstr>
      </vt:variant>
      <vt:variant>
        <vt:i4>12</vt:i4>
      </vt:variant>
    </vt:vector>
  </HeadingPairs>
  <TitlesOfParts>
    <vt:vector size="16" baseType="lpstr">
      <vt:lpstr>Capgemini 2017_Cover slides</vt:lpstr>
      <vt:lpstr>Content Layouts</vt:lpstr>
      <vt:lpstr>Content and Image Layouts</vt:lpstr>
      <vt:lpstr>Section slides</vt:lpstr>
      <vt:lpstr>PowerPoint Presentation</vt:lpstr>
      <vt:lpstr>PowerPoint Presentation</vt:lpstr>
      <vt:lpstr>Plan</vt:lpstr>
      <vt:lpstr>DevOps</vt:lpstr>
      <vt:lpstr>Tools Used In The Project Development</vt:lpstr>
      <vt:lpstr>MAVEN</vt:lpstr>
      <vt:lpstr>Spring Boot</vt:lpstr>
      <vt:lpstr>Spring Data</vt:lpstr>
      <vt:lpstr>Spring Security</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Windows User</cp:lastModifiedBy>
  <cp:revision>34</cp:revision>
  <dcterms:created xsi:type="dcterms:W3CDTF">2018-05-28T05:37:39Z</dcterms:created>
  <dcterms:modified xsi:type="dcterms:W3CDTF">2019-10-15T10:06:22Z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